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73" r:id="rId16"/>
    <p:sldId id="269" r:id="rId17"/>
    <p:sldId id="270" r:id="rId18"/>
    <p:sldId id="271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40" autoAdjust="0"/>
  </p:normalViewPr>
  <p:slideViewPr>
    <p:cSldViewPr snapToGrid="0">
      <p:cViewPr varScale="1">
        <p:scale>
          <a:sx n="78" d="100"/>
          <a:sy n="78" d="100"/>
        </p:scale>
        <p:origin x="840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4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852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637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931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342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949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892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811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364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9095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39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5456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3168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9680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1987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7963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876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D2ED7E5-F5A6-4B61-B431-7B73608839F5}" type="datetimeFigureOut">
              <a:rPr lang="pl-PL" smtClean="0"/>
              <a:t>22.09.2023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4604551-3E70-47B9-8159-CEC2F7094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5289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eg"/><Relationship Id="rId4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SUKIENKI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120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4" y="224948"/>
            <a:ext cx="10353762" cy="970450"/>
          </a:xfrm>
        </p:spPr>
        <p:txBody>
          <a:bodyPr/>
          <a:lstStyle/>
          <a:p>
            <a:r>
              <a:rPr lang="pl-PL" dirty="0" smtClean="0"/>
              <a:t>Sukienka z szalem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29" y="1464740"/>
            <a:ext cx="3473973" cy="513402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52" y="1475295"/>
            <a:ext cx="3973383" cy="52035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598" y="1297954"/>
            <a:ext cx="3975608" cy="53008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7512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6087" y="210688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Sukienka cekin na tiulu z futerkiem z Marabuta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746" y="1437587"/>
            <a:ext cx="3846136" cy="51643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4" y="1474624"/>
            <a:ext cx="3825414" cy="525766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481" y="1533727"/>
            <a:ext cx="3948111" cy="526771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694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33" y="545445"/>
            <a:ext cx="4352631" cy="58035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214" y="763570"/>
            <a:ext cx="4132475" cy="550996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976" y="1173635"/>
            <a:ext cx="3566867" cy="47558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3677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5" y="67559"/>
            <a:ext cx="10353762" cy="970450"/>
          </a:xfrm>
        </p:spPr>
        <p:txBody>
          <a:bodyPr/>
          <a:lstStyle/>
          <a:p>
            <a:pPr algn="l"/>
            <a:r>
              <a:rPr lang="pl-PL" dirty="0" smtClean="0"/>
              <a:t>Sukienka cekin złoty na tiulu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83" y="932245"/>
            <a:ext cx="4542650" cy="56641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996" y="164263"/>
            <a:ext cx="3311999" cy="65592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633" y="1038009"/>
            <a:ext cx="4416763" cy="53921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0311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77106" y="103224"/>
            <a:ext cx="10353762" cy="970450"/>
          </a:xfrm>
        </p:spPr>
        <p:txBody>
          <a:bodyPr/>
          <a:lstStyle/>
          <a:p>
            <a:r>
              <a:rPr lang="pl-PL" dirty="0" smtClean="0"/>
              <a:t>Sukienka „Hiszpanka” z pianki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78" y="1073674"/>
            <a:ext cx="4049061" cy="53987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144" y="1158790"/>
            <a:ext cx="4225903" cy="563453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425" y="956664"/>
            <a:ext cx="3010233" cy="6516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011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3396" y="43632"/>
            <a:ext cx="10353762" cy="970450"/>
          </a:xfrm>
        </p:spPr>
        <p:txBody>
          <a:bodyPr/>
          <a:lstStyle/>
          <a:p>
            <a:r>
              <a:rPr lang="pl-PL" dirty="0" smtClean="0"/>
              <a:t>Sukienka z kapturem </a:t>
            </a:r>
            <a:r>
              <a:rPr lang="pl-PL" dirty="0" smtClean="0"/>
              <a:t>złoto-karmelowa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786" y="1014082"/>
            <a:ext cx="3796281" cy="56944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9" y="1014082"/>
            <a:ext cx="3743695" cy="55037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656" y="1432872"/>
            <a:ext cx="3717886" cy="49571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355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4" y="48193"/>
            <a:ext cx="10353762" cy="970450"/>
          </a:xfrm>
        </p:spPr>
        <p:txBody>
          <a:bodyPr/>
          <a:lstStyle/>
          <a:p>
            <a:r>
              <a:rPr lang="pl-PL" dirty="0" smtClean="0"/>
              <a:t>Sukienka z kapturem - malinowa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02" y="1212404"/>
            <a:ext cx="3553199" cy="53297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14" y="1245398"/>
            <a:ext cx="4175511" cy="54131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278" y="1333892"/>
            <a:ext cx="3574791" cy="49543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038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04858" y="26482"/>
            <a:ext cx="10353762" cy="970450"/>
          </a:xfrm>
        </p:spPr>
        <p:txBody>
          <a:bodyPr/>
          <a:lstStyle/>
          <a:p>
            <a:r>
              <a:rPr lang="pl-PL" dirty="0" smtClean="0"/>
              <a:t>Sukienka z kapturem </a:t>
            </a:r>
            <a:r>
              <a:rPr lang="pl-PL" dirty="0" err="1" smtClean="0"/>
              <a:t>multikolor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537" y="1167117"/>
            <a:ext cx="3695307" cy="55429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14" y="1220130"/>
            <a:ext cx="3626177" cy="54392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73" y="1125619"/>
            <a:ext cx="3689185" cy="55337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960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5046" y="220214"/>
            <a:ext cx="10353762" cy="970450"/>
          </a:xfrm>
        </p:spPr>
        <p:txBody>
          <a:bodyPr/>
          <a:lstStyle/>
          <a:p>
            <a:r>
              <a:rPr lang="pl-PL" dirty="0" smtClean="0"/>
              <a:t>Sukienka „Cyrkonia” z odpinanym trenem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07281" y="2306338"/>
            <a:ext cx="4241947" cy="318146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44429" y="2038189"/>
            <a:ext cx="4404649" cy="33034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93" y="1225484"/>
            <a:ext cx="4000079" cy="53431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56" y="1409371"/>
            <a:ext cx="3803844" cy="50810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685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368" y="1926496"/>
            <a:ext cx="5633058" cy="37553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4" y="-46619"/>
            <a:ext cx="10353762" cy="970450"/>
          </a:xfrm>
        </p:spPr>
        <p:txBody>
          <a:bodyPr/>
          <a:lstStyle/>
          <a:p>
            <a:r>
              <a:rPr lang="pl-PL" dirty="0" smtClean="0"/>
              <a:t>Top ze spódnicą z koronki - biały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9810865" y="39521"/>
            <a:ext cx="3300984" cy="57626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8" y="986977"/>
            <a:ext cx="3820834" cy="56344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239" y="3871010"/>
            <a:ext cx="4480485" cy="29869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641" y="950431"/>
            <a:ext cx="4058911" cy="30441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072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5" y="180680"/>
            <a:ext cx="10353762" cy="970450"/>
          </a:xfrm>
        </p:spPr>
        <p:txBody>
          <a:bodyPr/>
          <a:lstStyle/>
          <a:p>
            <a:r>
              <a:rPr lang="pl-PL" dirty="0" smtClean="0"/>
              <a:t>Sukienka z falbanką - biała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4" y="1094819"/>
            <a:ext cx="7876885" cy="52763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916" y="2571750"/>
            <a:ext cx="6134889" cy="40899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8350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3667" y="180680"/>
            <a:ext cx="10353762" cy="970450"/>
          </a:xfrm>
        </p:spPr>
        <p:txBody>
          <a:bodyPr/>
          <a:lstStyle/>
          <a:p>
            <a:r>
              <a:rPr lang="pl-PL" dirty="0" smtClean="0"/>
              <a:t>Sukienka z kapturem długa </a:t>
            </a:r>
            <a:r>
              <a:rPr lang="pl-PL" dirty="0" smtClean="0"/>
              <a:t>karmelowo</a:t>
            </a:r>
            <a:r>
              <a:rPr lang="pl-PL" dirty="0" smtClean="0"/>
              <a:t>-złota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99" y="1151130"/>
            <a:ext cx="3547621" cy="5321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745" y="1088797"/>
            <a:ext cx="3682738" cy="55241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381" y="1036949"/>
            <a:ext cx="3340231" cy="5010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622" y="1151130"/>
            <a:ext cx="1681113" cy="25216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586" y="3596915"/>
            <a:ext cx="2123646" cy="318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259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09082" y="284375"/>
            <a:ext cx="10353762" cy="970450"/>
          </a:xfrm>
        </p:spPr>
        <p:txBody>
          <a:bodyPr/>
          <a:lstStyle/>
          <a:p>
            <a:r>
              <a:rPr lang="pl-PL" dirty="0" smtClean="0"/>
              <a:t>Peleryna dwustronna z futerkiem  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9" y="1788524"/>
            <a:ext cx="3044427" cy="40592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630" y="1665975"/>
            <a:ext cx="3537344" cy="4716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556" y="1788524"/>
            <a:ext cx="3592313" cy="47897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648" y="1665975"/>
            <a:ext cx="3770291" cy="5027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983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7328" y="210202"/>
            <a:ext cx="10730229" cy="970450"/>
          </a:xfrm>
        </p:spPr>
        <p:txBody>
          <a:bodyPr/>
          <a:lstStyle/>
          <a:p>
            <a:r>
              <a:rPr lang="pl-PL" dirty="0" smtClean="0"/>
              <a:t>Sukienka „Motyl” długa z paskiem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238" y="1889650"/>
            <a:ext cx="3044427" cy="40592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5" y="1805232"/>
            <a:ext cx="3687026" cy="49160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148" y="1180652"/>
            <a:ext cx="4073809" cy="54317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996" y="2707519"/>
            <a:ext cx="2974994" cy="39666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52315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97844" y="456886"/>
            <a:ext cx="9617866" cy="600625"/>
          </a:xfrm>
        </p:spPr>
        <p:txBody>
          <a:bodyPr>
            <a:noAutofit/>
          </a:bodyPr>
          <a:lstStyle/>
          <a:p>
            <a:r>
              <a:rPr lang="pl-PL" sz="3000" dirty="0" smtClean="0"/>
              <a:t>Sukienka z koronkowym dekoltem </a:t>
            </a:r>
            <a:br>
              <a:rPr lang="pl-PL" sz="3000" dirty="0" smtClean="0"/>
            </a:br>
            <a:r>
              <a:rPr lang="pl-PL" sz="3000" dirty="0" smtClean="0"/>
              <a:t>oraz odsłoniętymi plecami</a:t>
            </a:r>
            <a:endParaRPr lang="pl-PL" sz="30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484" y="1695450"/>
            <a:ext cx="3729038" cy="497205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399" y="1695450"/>
            <a:ext cx="3783683" cy="504491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9" y="1580050"/>
            <a:ext cx="3880692" cy="5174256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37" y="2960016"/>
            <a:ext cx="1934050" cy="257873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66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5" y="350363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Sukienka asymetryczna z bufką oraz kamieniami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12" y="1487174"/>
            <a:ext cx="3488005" cy="4650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23" y="2193876"/>
            <a:ext cx="3044427" cy="40592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57" y="1815944"/>
            <a:ext cx="3220432" cy="42939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373" y="3304094"/>
            <a:ext cx="2343739" cy="31249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3956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5" y="331509"/>
            <a:ext cx="10353762" cy="49333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Sukienka biała z trenem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64" y="1412781"/>
            <a:ext cx="3695057" cy="4926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71" y="1296186"/>
            <a:ext cx="3662867" cy="4895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72" y="1214508"/>
            <a:ext cx="4155665" cy="55538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659" y="2460394"/>
            <a:ext cx="3174874" cy="4233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Symbol zastępczy zawartości 15"/>
          <p:cNvSpPr>
            <a:spLocks noGrp="1"/>
          </p:cNvSpPr>
          <p:nvPr>
            <p:ph sz="quarter" idx="4"/>
          </p:nvPr>
        </p:nvSpPr>
        <p:spPr>
          <a:xfrm>
            <a:off x="8483080" y="2380138"/>
            <a:ext cx="2707216" cy="1588547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8001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9566" y="325989"/>
            <a:ext cx="10353762" cy="970450"/>
          </a:xfrm>
        </p:spPr>
        <p:txBody>
          <a:bodyPr/>
          <a:lstStyle/>
          <a:p>
            <a:r>
              <a:rPr lang="pl-PL" dirty="0" smtClean="0"/>
              <a:t>Sukienka „Hiszpanka”- dwuczęściowa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96" y="1834650"/>
            <a:ext cx="3443093" cy="48697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875" y="1984605"/>
            <a:ext cx="1926324" cy="45873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589" y="1825386"/>
            <a:ext cx="3589494" cy="4960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239" y="1874177"/>
            <a:ext cx="2734471" cy="45017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63094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Łupek">
  <a:themeElements>
    <a:clrScheme name="Łupek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Łupek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Łupe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Łupek</Template>
  <TotalTime>5000</TotalTime>
  <Words>90</Words>
  <Application>Microsoft Office PowerPoint</Application>
  <PresentationFormat>Panoramiczny</PresentationFormat>
  <Paragraphs>18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Calisto MT</vt:lpstr>
      <vt:lpstr>Trebuchet MS</vt:lpstr>
      <vt:lpstr>Wingdings 2</vt:lpstr>
      <vt:lpstr>Łupek</vt:lpstr>
      <vt:lpstr>SUKIENKI</vt:lpstr>
      <vt:lpstr>Sukienka z szalem</vt:lpstr>
      <vt:lpstr>Sukienka cekin na tiulu z futerkiem z Marabuta</vt:lpstr>
      <vt:lpstr>Prezentacja programu PowerPoint</vt:lpstr>
      <vt:lpstr>Sukienka cekin złoty na tiulu </vt:lpstr>
      <vt:lpstr>Sukienka „Hiszpanka” z pianki</vt:lpstr>
      <vt:lpstr>Sukienka z kapturem złoto-karmelowa</vt:lpstr>
      <vt:lpstr>Sukienka z kapturem - malinowa</vt:lpstr>
      <vt:lpstr>Sukienka z kapturem multikolor</vt:lpstr>
      <vt:lpstr>Sukienka „Cyrkonia” z odpinanym trenem </vt:lpstr>
      <vt:lpstr>Top ze spódnicą z koronki - biały</vt:lpstr>
      <vt:lpstr>Sukienka z falbanką - biała</vt:lpstr>
      <vt:lpstr>Sukienka z kapturem długa karmelowo-złota</vt:lpstr>
      <vt:lpstr>Peleryna dwustronna z futerkiem  </vt:lpstr>
      <vt:lpstr>Sukienka „Motyl” długa z paskiem</vt:lpstr>
      <vt:lpstr>Sukienka z koronkowym dekoltem  oraz odsłoniętymi plecami</vt:lpstr>
      <vt:lpstr>Sukienka asymetryczna z bufką oraz kamieniami</vt:lpstr>
      <vt:lpstr>Sukienka biała z trenem</vt:lpstr>
      <vt:lpstr>Sukienka „Hiszpanka”- dwuczęściowa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SUKIENKI</dc:title>
  <dc:creator>Anna Jarębska</dc:creator>
  <cp:lastModifiedBy>Anna Jarębska</cp:lastModifiedBy>
  <cp:revision>20</cp:revision>
  <dcterms:created xsi:type="dcterms:W3CDTF">2023-06-12T09:24:03Z</dcterms:created>
  <dcterms:modified xsi:type="dcterms:W3CDTF">2023-09-22T15:13:36Z</dcterms:modified>
</cp:coreProperties>
</file>